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FF Providence Sans" charset="1" panose="04010505020101010101"/>
      <p:regular r:id="rId7"/>
    </p:embeddedFont>
    <p:embeddedFont>
      <p:font typeface="Dreaming Outloud Sans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454203" y="-1445598"/>
            <a:ext cx="30340406" cy="39467195"/>
          </a:xfrm>
          <a:custGeom>
            <a:avLst/>
            <a:gdLst/>
            <a:ahLst/>
            <a:cxnLst/>
            <a:rect r="r" b="b" t="t" l="l"/>
            <a:pathLst>
              <a:path h="39467195" w="30340406">
                <a:moveTo>
                  <a:pt x="0" y="0"/>
                </a:moveTo>
                <a:lnTo>
                  <a:pt x="30340406" y="0"/>
                </a:lnTo>
                <a:lnTo>
                  <a:pt x="30340406" y="39467196"/>
                </a:lnTo>
                <a:lnTo>
                  <a:pt x="0" y="39467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6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782569" y="20812519"/>
            <a:ext cx="12479287" cy="9593452"/>
          </a:xfrm>
          <a:custGeom>
            <a:avLst/>
            <a:gdLst/>
            <a:ahLst/>
            <a:cxnLst/>
            <a:rect r="r" b="b" t="t" l="l"/>
            <a:pathLst>
              <a:path h="9593452" w="12479287">
                <a:moveTo>
                  <a:pt x="0" y="0"/>
                </a:moveTo>
                <a:lnTo>
                  <a:pt x="12479286" y="0"/>
                </a:lnTo>
                <a:lnTo>
                  <a:pt x="12479286" y="9593451"/>
                </a:lnTo>
                <a:lnTo>
                  <a:pt x="0" y="95934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70145" y="823103"/>
            <a:ext cx="11091710" cy="8991218"/>
          </a:xfrm>
          <a:custGeom>
            <a:avLst/>
            <a:gdLst/>
            <a:ahLst/>
            <a:cxnLst/>
            <a:rect r="r" b="b" t="t" l="l"/>
            <a:pathLst>
              <a:path h="8991218" w="11091710">
                <a:moveTo>
                  <a:pt x="0" y="0"/>
                </a:moveTo>
                <a:lnTo>
                  <a:pt x="11091710" y="0"/>
                </a:lnTo>
                <a:lnTo>
                  <a:pt x="11091710" y="8991218"/>
                </a:lnTo>
                <a:lnTo>
                  <a:pt x="0" y="89912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3070450" y="8688420"/>
            <a:ext cx="9440121" cy="7257093"/>
          </a:xfrm>
          <a:custGeom>
            <a:avLst/>
            <a:gdLst/>
            <a:ahLst/>
            <a:cxnLst/>
            <a:rect r="r" b="b" t="t" l="l"/>
            <a:pathLst>
              <a:path h="7257093" w="9440121">
                <a:moveTo>
                  <a:pt x="0" y="0"/>
                </a:moveTo>
                <a:lnTo>
                  <a:pt x="9440121" y="0"/>
                </a:lnTo>
                <a:lnTo>
                  <a:pt x="9440121" y="7257093"/>
                </a:lnTo>
                <a:lnTo>
                  <a:pt x="0" y="72570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0627901" y="2557228"/>
            <a:ext cx="9440121" cy="7257093"/>
          </a:xfrm>
          <a:custGeom>
            <a:avLst/>
            <a:gdLst/>
            <a:ahLst/>
            <a:cxnLst/>
            <a:rect r="r" b="b" t="t" l="l"/>
            <a:pathLst>
              <a:path h="7257093" w="9440121">
                <a:moveTo>
                  <a:pt x="0" y="0"/>
                </a:moveTo>
                <a:lnTo>
                  <a:pt x="9440121" y="0"/>
                </a:lnTo>
                <a:lnTo>
                  <a:pt x="9440121" y="7257093"/>
                </a:lnTo>
                <a:lnTo>
                  <a:pt x="0" y="72570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336324" y="2557228"/>
            <a:ext cx="1552697" cy="1606930"/>
          </a:xfrm>
          <a:custGeom>
            <a:avLst/>
            <a:gdLst/>
            <a:ahLst/>
            <a:cxnLst/>
            <a:rect r="r" b="b" t="t" l="l"/>
            <a:pathLst>
              <a:path h="1606930" w="1552697">
                <a:moveTo>
                  <a:pt x="0" y="0"/>
                </a:moveTo>
                <a:lnTo>
                  <a:pt x="1552697" y="0"/>
                </a:lnTo>
                <a:lnTo>
                  <a:pt x="1552697" y="1606931"/>
                </a:lnTo>
                <a:lnTo>
                  <a:pt x="0" y="16069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889021" y="14165107"/>
            <a:ext cx="17653958" cy="79168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60"/>
              </a:lnSpc>
            </a:pPr>
            <a:r>
              <a:rPr lang="en-US" sz="26660" spc="773">
                <a:solidFill>
                  <a:srgbClr val="545454"/>
                </a:solidFill>
                <a:latin typeface="FF Providence Sans"/>
                <a:ea typeface="FF Providence Sans"/>
                <a:cs typeface="FF Providence Sans"/>
                <a:sym typeface="FF Providence Sans"/>
              </a:rPr>
              <a:t>BABY</a:t>
            </a:r>
          </a:p>
          <a:p>
            <a:pPr algn="ctr">
              <a:lnSpc>
                <a:spcPts val="26660"/>
              </a:lnSpc>
            </a:pPr>
            <a:r>
              <a:rPr lang="en-US" sz="26660" spc="773">
                <a:solidFill>
                  <a:srgbClr val="545454"/>
                </a:solidFill>
                <a:latin typeface="FF Providence Sans"/>
                <a:ea typeface="FF Providence Sans"/>
                <a:cs typeface="FF Providence Sans"/>
                <a:sym typeface="FF Providence Sans"/>
              </a:rPr>
              <a:t>SHOWER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369671" y="33546147"/>
            <a:ext cx="14692658" cy="774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13"/>
              </a:lnSpc>
            </a:pPr>
            <a:r>
              <a:rPr lang="en-US" sz="4723" spc="453">
                <a:solidFill>
                  <a:srgbClr val="262728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At 123 anywhere st.,any city, st 12345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369671" y="10434734"/>
            <a:ext cx="14692658" cy="774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13"/>
              </a:lnSpc>
            </a:pPr>
            <a:r>
              <a:rPr lang="en-US" sz="4723" spc="453">
                <a:solidFill>
                  <a:srgbClr val="262728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Please join us for a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701699" y="25437794"/>
            <a:ext cx="14360630" cy="24944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86"/>
              </a:lnSpc>
            </a:pPr>
            <a:r>
              <a:rPr lang="en-US" sz="8386" spc="243">
                <a:solidFill>
                  <a:srgbClr val="545454"/>
                </a:solidFill>
                <a:latin typeface="FF Providence Sans"/>
                <a:ea typeface="FF Providence Sans"/>
                <a:cs typeface="FF Providence Sans"/>
                <a:sym typeface="FF Providence Sans"/>
              </a:rPr>
              <a:t>ON JUNE 19TH </a:t>
            </a:r>
          </a:p>
          <a:p>
            <a:pPr algn="ctr">
              <a:lnSpc>
                <a:spcPts val="8386"/>
              </a:lnSpc>
            </a:pPr>
            <a:r>
              <a:rPr lang="en-US" sz="8386" spc="243">
                <a:solidFill>
                  <a:srgbClr val="545454"/>
                </a:solidFill>
                <a:latin typeface="FF Providence Sans"/>
                <a:ea typeface="FF Providence Sans"/>
                <a:cs typeface="FF Providence Sans"/>
                <a:sym typeface="FF Providence Sans"/>
              </a:rPr>
              <a:t>AT 2PM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22898446" y="12316967"/>
            <a:ext cx="1552697" cy="1606930"/>
          </a:xfrm>
          <a:custGeom>
            <a:avLst/>
            <a:gdLst/>
            <a:ahLst/>
            <a:cxnLst/>
            <a:rect r="r" b="b" t="t" l="l"/>
            <a:pathLst>
              <a:path h="1606930" w="1552697">
                <a:moveTo>
                  <a:pt x="0" y="0"/>
                </a:moveTo>
                <a:lnTo>
                  <a:pt x="1552697" y="0"/>
                </a:lnTo>
                <a:lnTo>
                  <a:pt x="1552697" y="1606930"/>
                </a:lnTo>
                <a:lnTo>
                  <a:pt x="0" y="16069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3336324" y="23660278"/>
            <a:ext cx="1552697" cy="1606930"/>
          </a:xfrm>
          <a:custGeom>
            <a:avLst/>
            <a:gdLst/>
            <a:ahLst/>
            <a:cxnLst/>
            <a:rect r="r" b="b" t="t" l="l"/>
            <a:pathLst>
              <a:path h="1606930" w="1552697">
                <a:moveTo>
                  <a:pt x="0" y="0"/>
                </a:moveTo>
                <a:lnTo>
                  <a:pt x="1552697" y="0"/>
                </a:lnTo>
                <a:lnTo>
                  <a:pt x="1552697" y="1606930"/>
                </a:lnTo>
                <a:lnTo>
                  <a:pt x="0" y="16069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3319327" y="30736585"/>
            <a:ext cx="1552697" cy="1606930"/>
          </a:xfrm>
          <a:custGeom>
            <a:avLst/>
            <a:gdLst/>
            <a:ahLst/>
            <a:cxnLst/>
            <a:rect r="r" b="b" t="t" l="l"/>
            <a:pathLst>
              <a:path h="1606930" w="1552697">
                <a:moveTo>
                  <a:pt x="0" y="0"/>
                </a:moveTo>
                <a:lnTo>
                  <a:pt x="1552697" y="0"/>
                </a:lnTo>
                <a:lnTo>
                  <a:pt x="1552697" y="1606931"/>
                </a:lnTo>
                <a:lnTo>
                  <a:pt x="0" y="16069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7256362" y="30263735"/>
            <a:ext cx="913783" cy="945700"/>
          </a:xfrm>
          <a:custGeom>
            <a:avLst/>
            <a:gdLst/>
            <a:ahLst/>
            <a:cxnLst/>
            <a:rect r="r" b="b" t="t" l="l"/>
            <a:pathLst>
              <a:path h="945700" w="913783">
                <a:moveTo>
                  <a:pt x="0" y="0"/>
                </a:moveTo>
                <a:lnTo>
                  <a:pt x="913783" y="0"/>
                </a:lnTo>
                <a:lnTo>
                  <a:pt x="913783" y="945700"/>
                </a:lnTo>
                <a:lnTo>
                  <a:pt x="0" y="9457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2086088" y="24794358"/>
            <a:ext cx="913783" cy="945700"/>
          </a:xfrm>
          <a:custGeom>
            <a:avLst/>
            <a:gdLst/>
            <a:ahLst/>
            <a:cxnLst/>
            <a:rect r="r" b="b" t="t" l="l"/>
            <a:pathLst>
              <a:path h="945700" w="913783">
                <a:moveTo>
                  <a:pt x="0" y="0"/>
                </a:moveTo>
                <a:lnTo>
                  <a:pt x="913782" y="0"/>
                </a:lnTo>
                <a:lnTo>
                  <a:pt x="913782" y="945700"/>
                </a:lnTo>
                <a:lnTo>
                  <a:pt x="0" y="9457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244807" y="8215570"/>
            <a:ext cx="913783" cy="945700"/>
          </a:xfrm>
          <a:custGeom>
            <a:avLst/>
            <a:gdLst/>
            <a:ahLst/>
            <a:cxnLst/>
            <a:rect r="r" b="b" t="t" l="l"/>
            <a:pathLst>
              <a:path h="945700" w="913783">
                <a:moveTo>
                  <a:pt x="0" y="0"/>
                </a:moveTo>
                <a:lnTo>
                  <a:pt x="913783" y="0"/>
                </a:lnTo>
                <a:lnTo>
                  <a:pt x="913783" y="945700"/>
                </a:lnTo>
                <a:lnTo>
                  <a:pt x="0" y="9457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21062329" y="2084378"/>
            <a:ext cx="913783" cy="945700"/>
          </a:xfrm>
          <a:custGeom>
            <a:avLst/>
            <a:gdLst/>
            <a:ahLst/>
            <a:cxnLst/>
            <a:rect r="r" b="b" t="t" l="l"/>
            <a:pathLst>
              <a:path h="945700" w="913783">
                <a:moveTo>
                  <a:pt x="0" y="0"/>
                </a:moveTo>
                <a:lnTo>
                  <a:pt x="913783" y="0"/>
                </a:lnTo>
                <a:lnTo>
                  <a:pt x="913783" y="945700"/>
                </a:lnTo>
                <a:lnTo>
                  <a:pt x="0" y="9457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2879433" y="32982973"/>
            <a:ext cx="913783" cy="945700"/>
          </a:xfrm>
          <a:custGeom>
            <a:avLst/>
            <a:gdLst/>
            <a:ahLst/>
            <a:cxnLst/>
            <a:rect r="r" b="b" t="t" l="l"/>
            <a:pathLst>
              <a:path h="945700" w="913783">
                <a:moveTo>
                  <a:pt x="0" y="0"/>
                </a:moveTo>
                <a:lnTo>
                  <a:pt x="913783" y="0"/>
                </a:lnTo>
                <a:lnTo>
                  <a:pt x="913783" y="945700"/>
                </a:lnTo>
                <a:lnTo>
                  <a:pt x="0" y="9457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DAGywVle-bA</dc:identifier>
  <dcterms:modified xsi:type="dcterms:W3CDTF">2011-08-01T06:04:30Z</dcterms:modified>
  <cp:revision>1</cp:revision>
  <dc:title>Grey And Beige Watercolor Baby Shower Invitation (30 x 40 in)</dc:title>
</cp:coreProperties>
</file>